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5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6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AAB5-2D3D-4621-8534-A0939BFFF5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BC91-3F26-4BD9-BE71-62737287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6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Rohit Chandra</cp:lastModifiedBy>
  <cp:revision>2</cp:revision>
  <dcterms:created xsi:type="dcterms:W3CDTF">2023-11-05T10:34:11Z</dcterms:created>
  <dcterms:modified xsi:type="dcterms:W3CDTF">2023-11-05T12:33:32Z</dcterms:modified>
</cp:coreProperties>
</file>